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2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01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28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9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3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2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1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5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73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4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EF6A7-1B50-4BFF-8983-701DD7E0CEC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555A1-DABA-4B01-A134-974A151C8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7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jf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err="1" smtClean="0">
                <a:solidFill>
                  <a:schemeClr val="accent6">
                    <a:lumMod val="75000"/>
                  </a:schemeClr>
                </a:solidFill>
              </a:rPr>
              <a:t>School</a:t>
            </a:r>
            <a:r>
              <a:rPr lang="cs-CZ" sz="6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6600" dirty="0" err="1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endParaRPr lang="cs-CZ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55806" y="3679297"/>
            <a:ext cx="9144000" cy="377293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ZŠ Na Lukách </a:t>
            </a:r>
            <a:endParaRPr lang="cs-CZ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54382"/>
      </p:ext>
    </p:extLst>
  </p:cSld>
  <p:clrMapOvr>
    <a:masterClrMapping/>
  </p:clrMapOvr>
  <p:transition spd="slow" advTm="544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Corridor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54" y="2557463"/>
            <a:ext cx="5903692" cy="3317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877795"/>
      </p:ext>
    </p:extLst>
  </p:cSld>
  <p:clrMapOvr>
    <a:masterClrMapping/>
  </p:clrMapOvr>
  <p:transition spd="slow" advTm="36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THE END=)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05417"/>
            <a:ext cx="9601196" cy="331893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pPr algn="ctr"/>
            <a:r>
              <a:rPr lang="cs-CZ" sz="6000" dirty="0" err="1" smtClean="0">
                <a:latin typeface="Copperplate Gothic Light" panose="020E0507020206020404" pitchFamily="34" charset="0"/>
              </a:rPr>
              <a:t>Bye</a:t>
            </a:r>
            <a:r>
              <a:rPr lang="cs-CZ" sz="6000" dirty="0" smtClean="0">
                <a:latin typeface="Copperplate Gothic Light" panose="020E0507020206020404" pitchFamily="34" charset="0"/>
              </a:rPr>
              <a:t>,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we</a:t>
            </a:r>
            <a:r>
              <a:rPr lang="cs-CZ" sz="6000" dirty="0" smtClean="0">
                <a:latin typeface="Copperplate Gothic Light" panose="020E0507020206020404" pitchFamily="34" charset="0"/>
              </a:rPr>
              <a:t>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look</a:t>
            </a:r>
            <a:r>
              <a:rPr lang="cs-CZ" sz="6000" dirty="0" smtClean="0">
                <a:latin typeface="Copperplate Gothic Light" panose="020E0507020206020404" pitchFamily="34" charset="0"/>
              </a:rPr>
              <a:t> forward to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seeing</a:t>
            </a:r>
            <a:r>
              <a:rPr lang="cs-CZ" sz="6000" dirty="0" smtClean="0">
                <a:latin typeface="Copperplate Gothic Light" panose="020E0507020206020404" pitchFamily="34" charset="0"/>
              </a:rPr>
              <a:t>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you</a:t>
            </a:r>
            <a:r>
              <a:rPr lang="cs-CZ" sz="6000" dirty="0" smtClean="0">
                <a:latin typeface="Copperplate Gothic Light" panose="020E0507020206020404" pitchFamily="34" charset="0"/>
              </a:rPr>
              <a:t>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when</a:t>
            </a:r>
            <a:r>
              <a:rPr lang="cs-CZ" sz="6000" dirty="0" smtClean="0">
                <a:latin typeface="Copperplate Gothic Light" panose="020E0507020206020404" pitchFamily="34" charset="0"/>
              </a:rPr>
              <a:t> </a:t>
            </a:r>
            <a:r>
              <a:rPr lang="cs-CZ" sz="6000" dirty="0" err="1">
                <a:latin typeface="Copperplate Gothic Light" panose="020E0507020206020404" pitchFamily="34" charset="0"/>
              </a:rPr>
              <a:t>y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ou</a:t>
            </a:r>
            <a:r>
              <a:rPr lang="cs-CZ" sz="6000" dirty="0" smtClean="0">
                <a:latin typeface="Copperplate Gothic Light" panose="020E0507020206020404" pitchFamily="34" charset="0"/>
              </a:rPr>
              <a:t> go to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our</a:t>
            </a:r>
            <a:r>
              <a:rPr lang="cs-CZ" sz="6000" dirty="0" smtClean="0">
                <a:latin typeface="Copperplate Gothic Light" panose="020E0507020206020404" pitchFamily="34" charset="0"/>
              </a:rPr>
              <a:t> </a:t>
            </a:r>
            <a:r>
              <a:rPr lang="cs-CZ" sz="6000" dirty="0" err="1" smtClean="0">
                <a:latin typeface="Copperplate Gothic Light" panose="020E0507020206020404" pitchFamily="34" charset="0"/>
              </a:rPr>
              <a:t>school</a:t>
            </a:r>
            <a:r>
              <a:rPr lang="cs-CZ" sz="6000" dirty="0" smtClean="0">
                <a:latin typeface="Copperplate Gothic Light" panose="020E0507020206020404" pitchFamily="34" charset="0"/>
              </a:rPr>
              <a:t>!</a:t>
            </a:r>
            <a:endParaRPr lang="cs-CZ" sz="6000" dirty="0"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647">
        <p:push dir="u"/>
        <p:sndAc>
          <p:stSnd>
            <p:snd r:embed="rId3" name="type.wav"/>
          </p:stSnd>
        </p:sndAc>
      </p:transition>
    </mc:Choice>
    <mc:Fallback xmlns="">
      <p:transition advTm="5647">
        <p:push dir="u"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5294" y="801826"/>
            <a:ext cx="9601196" cy="1303867"/>
          </a:xfrm>
        </p:spPr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8" y="2648078"/>
            <a:ext cx="4423833" cy="331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35" y="2648079"/>
            <a:ext cx="6023358" cy="331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59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39">
        <p15:prstTrans prst="peelOff"/>
      </p:transition>
    </mc:Choice>
    <mc:Fallback xmlns="">
      <p:transition spd="slow" advTm="3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Coming</a:t>
            </a:r>
            <a:r>
              <a:rPr lang="cs-CZ" dirty="0" smtClean="0"/>
              <a:t> to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31" y="2582177"/>
            <a:ext cx="6703057" cy="34479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088395"/>
      </p:ext>
    </p:extLst>
  </p:cSld>
  <p:clrMapOvr>
    <a:masterClrMapping/>
  </p:clrMapOvr>
  <p:transition spd="slow" advTm="41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9340" y="879101"/>
            <a:ext cx="9601196" cy="1303867"/>
          </a:xfrm>
        </p:spPr>
        <p:txBody>
          <a:bodyPr/>
          <a:lstStyle/>
          <a:p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rooms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81" y="2647615"/>
            <a:ext cx="2615163" cy="344474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0" y="2647615"/>
            <a:ext cx="4592997" cy="3444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169224"/>
      </p:ext>
    </p:extLst>
  </p:cSld>
  <p:clrMapOvr>
    <a:masterClrMapping/>
  </p:clrMapOvr>
  <p:transition spd="slow" advTm="32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School playground 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65" y="2603501"/>
            <a:ext cx="2102673" cy="3344218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3302" y="1517538"/>
            <a:ext cx="2418374" cy="532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794339"/>
      </p:ext>
    </p:extLst>
  </p:cSld>
  <p:clrMapOvr>
    <a:masterClrMapping/>
  </p:clrMapOvr>
  <p:transition spd="slow" advTm="349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Playground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08" y="2540988"/>
            <a:ext cx="5475477" cy="307721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78" y="2540988"/>
            <a:ext cx="2946528" cy="3192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201658"/>
      </p:ext>
    </p:extLst>
  </p:cSld>
  <p:clrMapOvr>
    <a:masterClrMapping/>
  </p:clrMapOvr>
  <p:transition spd="slow" advTm="36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Class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4" y="2549225"/>
            <a:ext cx="4423833" cy="331787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39" y="2549225"/>
            <a:ext cx="4282363" cy="331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169995"/>
      </p:ext>
    </p:extLst>
  </p:cSld>
  <p:clrMapOvr>
    <a:masterClrMapping/>
  </p:clrMapOvr>
  <p:transition spd="slow" advTm="37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Gym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634736"/>
            <a:ext cx="3760631" cy="331787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25" y="2634735"/>
            <a:ext cx="3417462" cy="331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051513"/>
      </p:ext>
    </p:extLst>
  </p:cSld>
  <p:clrMapOvr>
    <a:masterClrMapping/>
  </p:clrMapOvr>
  <p:transition spd="slow" advTm="357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71" y="751472"/>
            <a:ext cx="9601196" cy="1303867"/>
          </a:xfrm>
        </p:spPr>
        <p:txBody>
          <a:bodyPr/>
          <a:lstStyle/>
          <a:p>
            <a:r>
              <a:rPr lang="cs-CZ" dirty="0" smtClean="0"/>
              <a:t>Art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71" y="2536345"/>
            <a:ext cx="1906825" cy="33178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82" y="2536346"/>
            <a:ext cx="2443766" cy="3317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42" y="2536345"/>
            <a:ext cx="4286220" cy="331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021996"/>
      </p:ext>
    </p:extLst>
  </p:cSld>
  <p:clrMapOvr>
    <a:masterClrMapping/>
  </p:clrMapOvr>
  <p:transition spd="slow" advTm="39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37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Copperplate Gothic Light</vt:lpstr>
      <vt:lpstr>Garamond</vt:lpstr>
      <vt:lpstr>Organický</vt:lpstr>
      <vt:lpstr>School project</vt:lpstr>
      <vt:lpstr>Our school</vt:lpstr>
      <vt:lpstr>Coming to school</vt:lpstr>
      <vt:lpstr>Changing rooms</vt:lpstr>
      <vt:lpstr>School playground </vt:lpstr>
      <vt:lpstr>Playground</vt:lpstr>
      <vt:lpstr>Class</vt:lpstr>
      <vt:lpstr>Gym</vt:lpstr>
      <vt:lpstr>Art</vt:lpstr>
      <vt:lpstr>Corridor</vt:lpstr>
      <vt:lpstr>THE END=)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project</dc:title>
  <dc:creator>13Švandová Štěpánka</dc:creator>
  <cp:lastModifiedBy>13Švandová Štěpánka</cp:lastModifiedBy>
  <cp:revision>21</cp:revision>
  <dcterms:created xsi:type="dcterms:W3CDTF">2019-11-07T13:38:04Z</dcterms:created>
  <dcterms:modified xsi:type="dcterms:W3CDTF">2019-12-12T13:29:16Z</dcterms:modified>
</cp:coreProperties>
</file>